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29693-9FEA-4CAB-92CB-E3A5C1A34604}" v="13" dt="2025-02-11T04:29:44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814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871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445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327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45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732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52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44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57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84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8DCEF-BC6D-4FAA-B958-AFFF18E1053F}" type="datetimeFigureOut">
              <a:rPr lang="en-AU" smtClean="0"/>
              <a:pPr/>
              <a:t>11/02/2025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B609-EAED-442D-800C-7ED27CBDBC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175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19550"/>
            <a:ext cx="9144000" cy="112395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4666" y="4185721"/>
            <a:ext cx="1587576" cy="718486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</a:t>
            </a:r>
            <a:r>
              <a:rPr lang="en-AU" sz="2800" dirty="0" err="1">
                <a:solidFill>
                  <a:schemeClr val="bg1"/>
                </a:solidFill>
              </a:rPr>
              <a:t>ext</a:t>
            </a:r>
            <a:r>
              <a:rPr lang="en-AU" sz="2800" dirty="0">
                <a:solidFill>
                  <a:schemeClr val="bg1"/>
                </a:solidFill>
              </a:rPr>
              <a:t> Box</a:t>
            </a:r>
            <a:br>
              <a:rPr lang="en-AU" sz="2800" dirty="0">
                <a:solidFill>
                  <a:schemeClr val="bg1"/>
                </a:solidFill>
              </a:rPr>
            </a:br>
            <a:r>
              <a:rPr lang="en-AU" sz="2800" dirty="0">
                <a:solidFill>
                  <a:schemeClr val="bg1"/>
                </a:solidFill>
              </a:rPr>
              <a:t>click here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645495"/>
            <a:ext cx="228600" cy="1982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01541"/>
            <a:ext cx="1269603" cy="2539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5" y="413118"/>
            <a:ext cx="354905" cy="8612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77" y="391292"/>
            <a:ext cx="354905" cy="8612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35" y="408304"/>
            <a:ext cx="384292" cy="8612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5275" y="1455825"/>
            <a:ext cx="383838" cy="8602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889" y="1455824"/>
            <a:ext cx="383838" cy="86024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24112" y="2316073"/>
            <a:ext cx="303467" cy="8633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776" y="1469046"/>
            <a:ext cx="422222" cy="86024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62" y="2705992"/>
            <a:ext cx="186263" cy="1729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6" y="2697976"/>
            <a:ext cx="186263" cy="17295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45" y="2697976"/>
            <a:ext cx="186263" cy="17295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366" y="2419350"/>
            <a:ext cx="19048" cy="132063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492" y="2419349"/>
            <a:ext cx="19048" cy="132063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2" y="2430586"/>
            <a:ext cx="19048" cy="132063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936" y="782311"/>
            <a:ext cx="125393" cy="12037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694" y="789319"/>
            <a:ext cx="82530" cy="7922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006" y="449222"/>
            <a:ext cx="113293" cy="10876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949" y="573065"/>
            <a:ext cx="1656348" cy="19229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50" y="557984"/>
            <a:ext cx="1398500" cy="30592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550" y="707984"/>
            <a:ext cx="1398500" cy="30592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949" y="1023065"/>
            <a:ext cx="1656348" cy="19229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695" y="817507"/>
            <a:ext cx="2185156" cy="4370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949" y="1323065"/>
            <a:ext cx="1656348" cy="19229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550" y="1307984"/>
            <a:ext cx="1398500" cy="30592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550" y="1457984"/>
            <a:ext cx="1398500" cy="30592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736" y="1816253"/>
            <a:ext cx="1656348" cy="19229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949" y="1923065"/>
            <a:ext cx="1656348" cy="19229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550" y="2213906"/>
            <a:ext cx="1398500" cy="30592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297" y="2455706"/>
            <a:ext cx="1398500" cy="30592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966100"/>
            <a:ext cx="1656348" cy="19229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150" y="669212"/>
            <a:ext cx="1492858" cy="140016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537" y="2022860"/>
            <a:ext cx="1044025" cy="192217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83" y="2734472"/>
            <a:ext cx="741551" cy="192217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79" y="3179463"/>
            <a:ext cx="746429" cy="197584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101158"/>
            <a:ext cx="1044025" cy="192217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685" y="104266"/>
            <a:ext cx="1497737" cy="139528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8" r="51898"/>
          <a:stretch/>
        </p:blipFill>
        <p:spPr>
          <a:xfrm>
            <a:off x="6888772" y="3562350"/>
            <a:ext cx="418056" cy="140016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143" y="937715"/>
            <a:ext cx="102403" cy="9830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268" y="669212"/>
            <a:ext cx="204050" cy="20405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761" y="2695552"/>
            <a:ext cx="194921" cy="180998"/>
          </a:xfrm>
          <a:prstGeom prst="rect">
            <a:avLst/>
          </a:prstGeom>
        </p:spPr>
      </p:pic>
      <p:pic>
        <p:nvPicPr>
          <p:cNvPr id="6" name="Graphic 5" descr="Woman with solid fill">
            <a:extLst>
              <a:ext uri="{FF2B5EF4-FFF2-40B4-BE49-F238E27FC236}">
                <a16:creationId xmlns:a16="http://schemas.microsoft.com/office/drawing/2014/main" id="{93C13A12-1900-A2B3-8D42-7AAE86E2973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1698414" y="930025"/>
            <a:ext cx="714752" cy="71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2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7" y="0"/>
            <a:ext cx="9144000" cy="51435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5E27C544-D3D8-8F07-41A8-F696E259062F}"/>
              </a:ext>
            </a:extLst>
          </p:cNvPr>
          <p:cNvSpPr/>
          <p:nvPr/>
        </p:nvSpPr>
        <p:spPr>
          <a:xfrm>
            <a:off x="2339752" y="161950"/>
            <a:ext cx="4284476" cy="48196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F2DF7-6C0B-BB92-919A-C7A41053C4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4445987" y="-824543"/>
            <a:ext cx="72007" cy="49923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124B57-F646-88BB-6801-491508730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4535997" y="951381"/>
            <a:ext cx="72007" cy="499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37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FCBE7C037E7244922787B93C0EFC69" ma:contentTypeVersion="15" ma:contentTypeDescription="Create a new document." ma:contentTypeScope="" ma:versionID="7f8f266f0f0e7c9a5787b85a05d2ce9d">
  <xsd:schema xmlns:xsd="http://www.w3.org/2001/XMLSchema" xmlns:xs="http://www.w3.org/2001/XMLSchema" xmlns:p="http://schemas.microsoft.com/office/2006/metadata/properties" xmlns:ns2="a4d2328b-f274-418f-b94f-1e5551447ca9" xmlns:ns3="5b254291-d910-4d54-a568-9b8b68200cda" targetNamespace="http://schemas.microsoft.com/office/2006/metadata/properties" ma:root="true" ma:fieldsID="372dcd0a9bd1d5cc1cdd273c3101343c" ns2:_="" ns3:_="">
    <xsd:import namespace="a4d2328b-f274-418f-b94f-1e5551447ca9"/>
    <xsd:import namespace="5b254291-d910-4d54-a568-9b8b68200cd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2328b-f274-418f-b94f-1e5551447c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91d915f-ee12-4d1a-b0af-54e5cab97c83}" ma:internalName="TaxCatchAll" ma:showField="CatchAllData" ma:web="a4d2328b-f274-418f-b94f-1e5551447c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54291-d910-4d54-a568-9b8b68200c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a4882e0-0dd8-4a67-bd62-66cf6ab1ea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4d2328b-f274-418f-b94f-1e5551447ca9" xsi:nil="true"/>
    <lcf76f155ced4ddcb4097134ff3c332f xmlns="5b254291-d910-4d54-a568-9b8b68200cd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035954-E84B-47D9-8A07-1EFA983E2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d2328b-f274-418f-b94f-1e5551447ca9"/>
    <ds:schemaRef ds:uri="5b254291-d910-4d54-a568-9b8b68200c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1CFAB4-DA3B-4B31-844F-563E2F108E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206629-FC96-4338-96DE-C5C60A98369B}">
  <ds:schemaRefs>
    <ds:schemaRef ds:uri="http://schemas.microsoft.com/office/2006/metadata/properties"/>
    <ds:schemaRef ds:uri="http://schemas.microsoft.com/office/infopath/2007/PartnerControls"/>
    <ds:schemaRef ds:uri="a4d2328b-f274-418f-b94f-1e5551447ca9"/>
    <ds:schemaRef ds:uri="5b254291-d910-4d54-a568-9b8b68200cd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10704</TotalTime>
  <Words>6</Words>
  <Application>Microsoft Office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Text Box click here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adsd</dc:title>
  <dc:creator>James O'Neill</dc:creator>
  <cp:lastModifiedBy>Rian Nelson</cp:lastModifiedBy>
  <cp:revision>73</cp:revision>
  <dcterms:created xsi:type="dcterms:W3CDTF">2016-11-24T03:08:12Z</dcterms:created>
  <dcterms:modified xsi:type="dcterms:W3CDTF">2025-02-11T04:35:44Z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0x0101005CFCBE7C037E7244922787B93C0EFC69</vt:lpwstr>
  </property>
  <property fmtid="{D5CDD505-2E9C-101B-9397-08002B2CF9AE}" pid="3" name="MediaServiceImageTags">
    <vt:lpwstr/>
  </property>
</Properties>
</file>